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Psicología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Presentación asignatura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246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Evaluación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2312126"/>
            <a:ext cx="9739666" cy="39972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Cuaderno/portfolio: apuntes, actividades, etc.</a:t>
            </a:r>
          </a:p>
          <a:p>
            <a:r>
              <a:rPr lang="es-ES" dirty="0" smtClean="0"/>
              <a:t>Actividades de aula</a:t>
            </a:r>
          </a:p>
          <a:p>
            <a:r>
              <a:rPr lang="es-ES" dirty="0" smtClean="0"/>
              <a:t>Participación</a:t>
            </a:r>
          </a:p>
          <a:p>
            <a:r>
              <a:rPr lang="es-ES" dirty="0" smtClean="0"/>
              <a:t>Comportamiento</a:t>
            </a:r>
          </a:p>
          <a:p>
            <a:r>
              <a:rPr lang="es-ES" dirty="0" smtClean="0"/>
              <a:t>…</a:t>
            </a:r>
          </a:p>
          <a:p>
            <a:endParaRPr lang="es-ES" dirty="0" smtClean="0"/>
          </a:p>
          <a:p>
            <a:r>
              <a:rPr lang="es-ES" dirty="0" smtClean="0"/>
              <a:t>Proyectos fin de trimestre</a:t>
            </a:r>
          </a:p>
          <a:p>
            <a:r>
              <a:rPr lang="es-ES" dirty="0" smtClean="0"/>
              <a:t>Exámenes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Cerrar llave 4"/>
          <p:cNvSpPr/>
          <p:nvPr/>
        </p:nvSpPr>
        <p:spPr>
          <a:xfrm>
            <a:off x="7445829" y="2821576"/>
            <a:ext cx="496388" cy="17012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errar llave 5"/>
          <p:cNvSpPr/>
          <p:nvPr/>
        </p:nvSpPr>
        <p:spPr>
          <a:xfrm>
            <a:off x="7445829" y="4933014"/>
            <a:ext cx="496388" cy="13454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8621486" y="3487541"/>
            <a:ext cx="295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60% </a:t>
            </a:r>
            <a:r>
              <a:rPr lang="es-ES" dirty="0" smtClean="0"/>
              <a:t>de la nota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421190" y="5421085"/>
            <a:ext cx="295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40% </a:t>
            </a:r>
            <a:r>
              <a:rPr lang="es-ES" dirty="0" smtClean="0"/>
              <a:t>de la nota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320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Evaluación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2331" y="2207623"/>
            <a:ext cx="10698480" cy="4650377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s-ES" dirty="0"/>
              <a:t>Su </a:t>
            </a:r>
            <a:r>
              <a:rPr lang="es-ES" b="1" u="sng" dirty="0"/>
              <a:t>estructura</a:t>
            </a:r>
            <a:r>
              <a:rPr lang="es-ES" dirty="0"/>
              <a:t> estará comprendida por:</a:t>
            </a:r>
          </a:p>
          <a:p>
            <a:r>
              <a:rPr lang="es-ES" dirty="0"/>
              <a:t>- Cuestiones de</a:t>
            </a:r>
            <a:r>
              <a:rPr lang="es-ES" b="1" dirty="0">
                <a:solidFill>
                  <a:srgbClr val="FFC000"/>
                </a:solidFill>
              </a:rPr>
              <a:t> vocabulario</a:t>
            </a:r>
            <a:r>
              <a:rPr lang="es-ES" dirty="0"/>
              <a:t>.</a:t>
            </a:r>
            <a:endParaRPr lang="es-ES" dirty="0"/>
          </a:p>
          <a:p>
            <a:r>
              <a:rPr lang="es-ES" dirty="0"/>
              <a:t>- Cuestiones de </a:t>
            </a:r>
            <a:r>
              <a:rPr lang="es-ES" b="1" dirty="0">
                <a:solidFill>
                  <a:srgbClr val="FFC000"/>
                </a:solidFill>
              </a:rPr>
              <a:t>comprensión</a:t>
            </a:r>
            <a:r>
              <a:rPr lang="es-ES" dirty="0"/>
              <a:t>.</a:t>
            </a:r>
            <a:endParaRPr lang="es-ES" dirty="0"/>
          </a:p>
          <a:p>
            <a:r>
              <a:rPr lang="es-ES" dirty="0"/>
              <a:t>- Desarrollo de </a:t>
            </a:r>
            <a:r>
              <a:rPr lang="es-ES" b="1" dirty="0">
                <a:solidFill>
                  <a:srgbClr val="FFC000"/>
                </a:solidFill>
              </a:rPr>
              <a:t>contenidos</a:t>
            </a:r>
            <a:r>
              <a:rPr lang="es-ES" dirty="0"/>
              <a:t>.</a:t>
            </a:r>
            <a:endParaRPr lang="es-ES" dirty="0"/>
          </a:p>
          <a:p>
            <a:pPr fontAlgn="base"/>
            <a:r>
              <a:rPr lang="es-ES" dirty="0"/>
              <a:t/>
            </a:r>
            <a:br>
              <a:rPr lang="es-ES" dirty="0"/>
            </a:br>
            <a:r>
              <a:rPr lang="es-ES" dirty="0"/>
              <a:t>En su </a:t>
            </a:r>
            <a:r>
              <a:rPr lang="es-ES" b="1" u="sng" dirty="0"/>
              <a:t>corrección</a:t>
            </a:r>
            <a:r>
              <a:rPr lang="es-ES" dirty="0"/>
              <a:t> se valorarán:</a:t>
            </a:r>
          </a:p>
          <a:p>
            <a:r>
              <a:rPr lang="es-ES" dirty="0"/>
              <a:t>. La </a:t>
            </a:r>
            <a:r>
              <a:rPr lang="es-ES" b="1" dirty="0">
                <a:solidFill>
                  <a:srgbClr val="00B050"/>
                </a:solidFill>
              </a:rPr>
              <a:t>contestación completa </a:t>
            </a:r>
            <a:r>
              <a:rPr lang="es-ES" dirty="0"/>
              <a:t>a las cuestiones </a:t>
            </a:r>
            <a:r>
              <a:rPr lang="es-ES" dirty="0" smtClean="0"/>
              <a:t>o actividades planteadas</a:t>
            </a:r>
            <a:endParaRPr lang="es-ES" dirty="0"/>
          </a:p>
          <a:p>
            <a:r>
              <a:rPr lang="es-ES" dirty="0"/>
              <a:t>. El </a:t>
            </a:r>
            <a:r>
              <a:rPr lang="es-ES" b="1" dirty="0">
                <a:solidFill>
                  <a:srgbClr val="00B050"/>
                </a:solidFill>
              </a:rPr>
              <a:t>rigor y precisión </a:t>
            </a:r>
            <a:r>
              <a:rPr lang="es-ES" dirty="0"/>
              <a:t>de los conceptos y terminología. </a:t>
            </a:r>
            <a:endParaRPr lang="es-ES" dirty="0"/>
          </a:p>
          <a:p>
            <a:r>
              <a:rPr lang="es-ES" dirty="0"/>
              <a:t>. El </a:t>
            </a:r>
            <a:r>
              <a:rPr lang="es-ES" b="1" dirty="0">
                <a:solidFill>
                  <a:srgbClr val="00B050"/>
                </a:solidFill>
              </a:rPr>
              <a:t>orden y claridad </a:t>
            </a:r>
            <a:r>
              <a:rPr lang="es-ES" dirty="0"/>
              <a:t>lógica de la exposición.</a:t>
            </a:r>
            <a:endParaRPr lang="es-ES" dirty="0"/>
          </a:p>
          <a:p>
            <a:r>
              <a:rPr lang="es-ES" dirty="0"/>
              <a:t>. La presentación </a:t>
            </a:r>
            <a:r>
              <a:rPr lang="es-ES" b="1" dirty="0">
                <a:solidFill>
                  <a:srgbClr val="00B050"/>
                </a:solidFill>
              </a:rPr>
              <a:t>ordenada y el cuidado sintáctico y ortográfico</a:t>
            </a:r>
            <a:r>
              <a:rPr lang="es-ES" dirty="0"/>
              <a:t>.</a:t>
            </a:r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5" name="Cerrar llave 4"/>
          <p:cNvSpPr/>
          <p:nvPr/>
        </p:nvSpPr>
        <p:spPr>
          <a:xfrm>
            <a:off x="9196251" y="2084832"/>
            <a:ext cx="796835" cy="44465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10420894" y="3984964"/>
            <a:ext cx="134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Criterios</a:t>
            </a:r>
            <a:r>
              <a:rPr lang="es-ES" dirty="0" smtClean="0"/>
              <a:t> de evaluación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287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Actividad: dibujemos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B050"/>
                </a:solidFill>
              </a:rPr>
              <a:t>La familia </a:t>
            </a:r>
          </a:p>
          <a:p>
            <a:r>
              <a:rPr lang="es-ES" b="1" dirty="0" smtClean="0">
                <a:solidFill>
                  <a:srgbClr val="FFC000"/>
                </a:solidFill>
              </a:rPr>
              <a:t>Una figura humana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Una casa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12" y="4637221"/>
            <a:ext cx="2143125" cy="2143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196" y="3785616"/>
            <a:ext cx="4375785" cy="24815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252" y="585216"/>
            <a:ext cx="3116172" cy="20414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86" y="5157978"/>
            <a:ext cx="3381375" cy="13525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864" y="2846155"/>
            <a:ext cx="2619375" cy="17430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3076" y="1036184"/>
            <a:ext cx="2047231" cy="249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78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1404</TotalTime>
  <Words>68</Words>
  <Application>Microsoft Office PowerPoint</Application>
  <PresentationFormat>Panorámica</PresentationFormat>
  <Paragraphs>30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Tw Cen MT</vt:lpstr>
      <vt:lpstr>Tw Cen MT Condensed</vt:lpstr>
      <vt:lpstr>Wingdings 3</vt:lpstr>
      <vt:lpstr>Integral</vt:lpstr>
      <vt:lpstr>Psicología </vt:lpstr>
      <vt:lpstr>Evaluación</vt:lpstr>
      <vt:lpstr>Evaluación</vt:lpstr>
      <vt:lpstr>Actividad: dibujemos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Psicología</dc:title>
  <dc:creator>Mireya Ferrer de Oya</dc:creator>
  <cp:lastModifiedBy>Mireya Ferrer de Oya</cp:lastModifiedBy>
  <cp:revision>5</cp:revision>
  <dcterms:created xsi:type="dcterms:W3CDTF">2018-09-10T11:50:57Z</dcterms:created>
  <dcterms:modified xsi:type="dcterms:W3CDTF">2018-09-11T11:15:20Z</dcterms:modified>
</cp:coreProperties>
</file>