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filosofía de la naturaleza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Unidad 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965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0447"/>
            <a:ext cx="10058400" cy="1609344"/>
          </a:xfrm>
        </p:spPr>
        <p:txBody>
          <a:bodyPr/>
          <a:lstStyle/>
          <a:p>
            <a:r>
              <a:rPr lang="es-ES" dirty="0" smtClean="0"/>
              <a:t>La filosofía de la naturaleza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1" y="2121408"/>
            <a:ext cx="11534502" cy="4605963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No tiene un único objeto de estudio</a:t>
            </a:r>
            <a:r>
              <a:rPr lang="es-ES" dirty="0" smtClean="0"/>
              <a:t>: inevitablemente reflexiona sobre todo lo que se pueda reflexionar        </a:t>
            </a:r>
            <a:r>
              <a:rPr lang="es-ES" b="1" dirty="0" smtClean="0">
                <a:solidFill>
                  <a:srgbClr val="00B050"/>
                </a:solidFill>
              </a:rPr>
              <a:t>la naturaleza ha sido objeto de estudio de la filosofía desde el siglo IV a. C</a:t>
            </a:r>
            <a:r>
              <a:rPr lang="es-ES" dirty="0" smtClean="0"/>
              <a:t>.        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b="1" dirty="0" smtClean="0">
                <a:solidFill>
                  <a:srgbClr val="FF0000"/>
                </a:solidFill>
              </a:rPr>
              <a:t>Aristóteles</a:t>
            </a:r>
            <a:r>
              <a:rPr lang="es-ES" dirty="0" smtClean="0"/>
              <a:t> llamaba </a:t>
            </a:r>
            <a:r>
              <a:rPr lang="es-ES" b="1" i="1" dirty="0" err="1" smtClean="0">
                <a:solidFill>
                  <a:srgbClr val="00B050"/>
                </a:solidFill>
              </a:rPr>
              <a:t>physikoi</a:t>
            </a:r>
            <a:r>
              <a:rPr lang="es-ES" i="1" dirty="0"/>
              <a:t> </a:t>
            </a:r>
            <a:r>
              <a:rPr lang="es-ES" dirty="0" smtClean="0"/>
              <a:t>(físicos) a los primeros filósofos (presocráticos) precisamente por intentar explicar el orden y la regularidad de la naturaleza (</a:t>
            </a:r>
            <a:r>
              <a:rPr lang="es-ES" b="1" dirty="0" smtClean="0">
                <a:solidFill>
                  <a:srgbClr val="00B050"/>
                </a:solidFill>
              </a:rPr>
              <a:t>physis</a:t>
            </a:r>
            <a:r>
              <a:rPr lang="es-ES" dirty="0" smtClean="0"/>
              <a:t>)         Él mismo escribió una </a:t>
            </a:r>
            <a:r>
              <a:rPr lang="es-ES" b="1" i="1" dirty="0" smtClean="0"/>
              <a:t>Física</a:t>
            </a:r>
            <a:r>
              <a:rPr lang="es-ES" dirty="0" smtClean="0"/>
              <a:t> que investiga sobre los principios y las causas de la naturaleza.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r>
              <a:rPr lang="es-ES" sz="2800" b="1" dirty="0" smtClean="0">
                <a:solidFill>
                  <a:srgbClr val="FF0000"/>
                </a:solidFill>
              </a:rPr>
              <a:t>La filosofía de la naturaleza </a:t>
            </a:r>
            <a:r>
              <a:rPr lang="es-ES" dirty="0" smtClean="0"/>
              <a:t>(o filosofía natural o cosmología) no es la física tal y como la entendemos hoy*: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- La </a:t>
            </a:r>
            <a:r>
              <a:rPr lang="es-ES" b="1" dirty="0" smtClean="0">
                <a:solidFill>
                  <a:srgbClr val="00B050"/>
                </a:solidFill>
              </a:rPr>
              <a:t>física</a:t>
            </a:r>
            <a:r>
              <a:rPr lang="es-ES" dirty="0" smtClean="0"/>
              <a:t> es una ciencia experimental, sometida al rigor de las matemáticas, predictiva, que describe con enorme precisión los fenómenos físicos.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- La </a:t>
            </a:r>
            <a:r>
              <a:rPr lang="es-ES" b="1" dirty="0" smtClean="0">
                <a:solidFill>
                  <a:srgbClr val="00B050"/>
                </a:solidFill>
              </a:rPr>
              <a:t>filosofía de la naturaleza </a:t>
            </a:r>
            <a:r>
              <a:rPr lang="es-ES" dirty="0" smtClean="0"/>
              <a:t>es filosofía, es decir, es reflexión, cuestionamiento, búsqueda de sentido</a:t>
            </a:r>
          </a:p>
          <a:p>
            <a:pPr marL="0" indent="0">
              <a:buNone/>
            </a:pPr>
            <a:r>
              <a:rPr lang="es-ES" dirty="0" smtClean="0"/>
              <a:t>* No siempre ha estado esto claro, en 1687, el mismo </a:t>
            </a:r>
            <a:r>
              <a:rPr lang="es-ES" b="1" dirty="0" smtClean="0">
                <a:solidFill>
                  <a:srgbClr val="FF0000"/>
                </a:solidFill>
              </a:rPr>
              <a:t>Newton</a:t>
            </a:r>
            <a:r>
              <a:rPr lang="es-ES" dirty="0" smtClean="0"/>
              <a:t> publicó sus </a:t>
            </a:r>
            <a:r>
              <a:rPr lang="es-ES" i="1" dirty="0" smtClean="0"/>
              <a:t>Principios matemáticos de la filosofía natural</a:t>
            </a:r>
            <a:endParaRPr lang="es-ES" i="1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050868" y="2586446"/>
            <a:ext cx="418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0631860" y="3122022"/>
            <a:ext cx="496388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782465" y="2677886"/>
            <a:ext cx="574766" cy="27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echa abajo 9"/>
          <p:cNvSpPr/>
          <p:nvPr/>
        </p:nvSpPr>
        <p:spPr>
          <a:xfrm>
            <a:off x="5455050" y="3568773"/>
            <a:ext cx="76940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4506686" y="5930537"/>
            <a:ext cx="41539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06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concepto de paradigma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894114"/>
            <a:ext cx="10058400" cy="4278086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Paradigma</a:t>
            </a:r>
            <a:r>
              <a:rPr lang="es-ES" dirty="0" smtClean="0"/>
              <a:t>        </a:t>
            </a:r>
            <a:r>
              <a:rPr lang="es-ES" b="1" dirty="0" smtClean="0">
                <a:solidFill>
                  <a:srgbClr val="00B050"/>
                </a:solidFill>
              </a:rPr>
              <a:t>ejemplo</a:t>
            </a:r>
            <a:r>
              <a:rPr lang="es-ES" dirty="0" smtClean="0"/>
              <a:t> o ejemplar. </a:t>
            </a:r>
            <a:r>
              <a:rPr lang="es-ES" b="1" dirty="0" smtClean="0"/>
              <a:t>Específicamente en Filosofía de la Ciencia se refiere a los modelos dominantes y en vigor durante cierto tiempo.</a:t>
            </a:r>
            <a:endParaRPr lang="es-ES" b="1" dirty="0"/>
          </a:p>
          <a:p>
            <a:pPr marL="0" indent="0">
              <a:buNone/>
            </a:pPr>
            <a:r>
              <a:rPr lang="es-ES" b="1" dirty="0" smtClean="0"/>
              <a:t>	</a:t>
            </a:r>
            <a:r>
              <a:rPr lang="es-ES" dirty="0" smtClean="0"/>
              <a:t>El filósofo de la ciencia </a:t>
            </a:r>
            <a:r>
              <a:rPr lang="es-ES" b="1" dirty="0" smtClean="0">
                <a:solidFill>
                  <a:srgbClr val="FF0000"/>
                </a:solidFill>
              </a:rPr>
              <a:t>Thomas </a:t>
            </a:r>
            <a:r>
              <a:rPr lang="es-ES" b="1" dirty="0" err="1" smtClean="0">
                <a:solidFill>
                  <a:srgbClr val="FF0000"/>
                </a:solidFill>
              </a:rPr>
              <a:t>Khun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publicó en 1962</a:t>
            </a:r>
            <a:r>
              <a:rPr lang="es-ES" b="1" dirty="0" smtClean="0"/>
              <a:t> </a:t>
            </a:r>
            <a:r>
              <a:rPr lang="es-ES" i="1" dirty="0" smtClean="0"/>
              <a:t>La estructura de las revoluciones científicas        </a:t>
            </a:r>
            <a:r>
              <a:rPr lang="es-ES" dirty="0" smtClean="0"/>
              <a:t>donde </a:t>
            </a:r>
            <a:r>
              <a:rPr lang="es-ES" b="1" dirty="0" smtClean="0"/>
              <a:t>expone su concepto de paradigma</a:t>
            </a:r>
            <a:r>
              <a:rPr lang="es-ES" i="1" dirty="0" smtClean="0"/>
              <a:t>.</a:t>
            </a:r>
          </a:p>
          <a:p>
            <a:pPr marL="0" indent="0">
              <a:buNone/>
            </a:pPr>
            <a:endParaRPr lang="es-ES" i="1" dirty="0"/>
          </a:p>
          <a:p>
            <a:pPr marL="0" indent="0" algn="ctr">
              <a:buNone/>
            </a:pPr>
            <a:r>
              <a:rPr lang="es-ES" i="1" dirty="0" smtClean="0"/>
              <a:t>	</a:t>
            </a:r>
            <a:r>
              <a:rPr lang="es-ES" b="1" i="1" dirty="0" smtClean="0"/>
              <a:t>UN PARADIGMA ES UN MODELO DE REFERENCIA, EL EJEMPLO MÁS SIGNIFICATIVO QUE EXPLICA ALGO.</a:t>
            </a:r>
          </a:p>
          <a:p>
            <a:pPr marL="0" indent="0">
              <a:buNone/>
            </a:pPr>
            <a:endParaRPr lang="es-ES" i="1" dirty="0" smtClean="0"/>
          </a:p>
          <a:p>
            <a:pPr marL="0" indent="0" algn="ctr">
              <a:buNone/>
            </a:pPr>
            <a:r>
              <a:rPr lang="es-ES" b="1" i="1" dirty="0" err="1" smtClean="0"/>
              <a:t>Khun</a:t>
            </a:r>
            <a:r>
              <a:rPr lang="es-ES" b="1" i="1" dirty="0" smtClean="0"/>
              <a:t> extiende el concepto y </a:t>
            </a:r>
            <a:r>
              <a:rPr lang="es-ES" b="1" i="1" dirty="0" smtClean="0">
                <a:solidFill>
                  <a:srgbClr val="00B050"/>
                </a:solidFill>
              </a:rPr>
              <a:t>entiende paradigma como conjunto de ideas, creencias, etc. compartido por una comunidad científica en un tiempo determinado y que les permite explicar (o describir, o experimentar, etc.) de forma similar la realidad.</a:t>
            </a:r>
            <a:endParaRPr lang="es-ES" b="1" i="1" dirty="0">
              <a:solidFill>
                <a:srgbClr val="00B05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821577" y="2093976"/>
            <a:ext cx="378823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436914" y="2627594"/>
            <a:ext cx="535577" cy="143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853542" y="3069772"/>
            <a:ext cx="378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echa abajo 9"/>
          <p:cNvSpPr/>
          <p:nvPr/>
        </p:nvSpPr>
        <p:spPr>
          <a:xfrm>
            <a:off x="5225142" y="3300984"/>
            <a:ext cx="1058091" cy="404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 abajo 10"/>
          <p:cNvSpPr/>
          <p:nvPr/>
        </p:nvSpPr>
        <p:spPr>
          <a:xfrm>
            <a:off x="5257799" y="4429614"/>
            <a:ext cx="953589" cy="4833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828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concepto de paradigma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sz="2800" b="1" dirty="0" smtClean="0">
                <a:solidFill>
                  <a:srgbClr val="FF0000"/>
                </a:solidFill>
              </a:rPr>
              <a:t>ciencia</a:t>
            </a:r>
            <a:r>
              <a:rPr lang="es-ES" dirty="0" smtClean="0"/>
              <a:t> no evoluciona, según </a:t>
            </a:r>
            <a:r>
              <a:rPr lang="es-ES" dirty="0" err="1" smtClean="0"/>
              <a:t>Khun</a:t>
            </a:r>
            <a:r>
              <a:rPr lang="es-ES" dirty="0" smtClean="0"/>
              <a:t>, con una simple acumulación de unos contenidos sobre otros, sino que </a:t>
            </a:r>
            <a:r>
              <a:rPr lang="es-ES" b="1" dirty="0" smtClean="0">
                <a:solidFill>
                  <a:srgbClr val="00B050"/>
                </a:solidFill>
              </a:rPr>
              <a:t>avanza cuando se producen cambios en esos modelos explicativos   </a:t>
            </a:r>
            <a:r>
              <a:rPr lang="es-ES" dirty="0" smtClean="0"/>
              <a:t>    precisamente porque </a:t>
            </a:r>
            <a:r>
              <a:rPr lang="es-ES" b="1" dirty="0" smtClean="0"/>
              <a:t>esos cambios permiten nuevos planteamientos y nuevas formas de entender los problemas</a:t>
            </a:r>
            <a:r>
              <a:rPr lang="es-ES" dirty="0" smtClean="0"/>
              <a:t>         y, por tanto, </a:t>
            </a:r>
            <a:r>
              <a:rPr lang="es-ES" b="1" dirty="0" smtClean="0"/>
              <a:t>nuevas posibles soluciones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la </a:t>
            </a:r>
            <a:r>
              <a:rPr lang="es-ES" sz="2800" b="1" dirty="0" smtClean="0">
                <a:solidFill>
                  <a:srgbClr val="FF0000"/>
                </a:solidFill>
              </a:rPr>
              <a:t>historia de la filosofía de la naturaleza </a:t>
            </a:r>
            <a:r>
              <a:rPr lang="es-ES" b="1" dirty="0" smtClean="0"/>
              <a:t>han sido varios paradigmas que se han ido utilizando hasta hoy</a:t>
            </a:r>
            <a:r>
              <a:rPr lang="es-ES" dirty="0" smtClean="0"/>
              <a:t>: organicista, el mágico- animista, el mecanicista de Descartes y Newton, y el mecanicismo cuántico.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062549" y="2978331"/>
            <a:ext cx="339634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8830491" y="3265714"/>
            <a:ext cx="483326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echa abajo 7"/>
          <p:cNvSpPr/>
          <p:nvPr/>
        </p:nvSpPr>
        <p:spPr>
          <a:xfrm>
            <a:off x="5878286" y="3605349"/>
            <a:ext cx="770708" cy="509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446" y="5231160"/>
            <a:ext cx="3368394" cy="16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86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67</TotalTime>
  <Words>170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Tipo de madera</vt:lpstr>
      <vt:lpstr>La filosofía de la naturaleza</vt:lpstr>
      <vt:lpstr>La filosofía de la naturaleza </vt:lpstr>
      <vt:lpstr>El concepto de paradigma</vt:lpstr>
      <vt:lpstr>El concepto de paradigma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filosofía de la naturaleza</dc:title>
  <dc:creator>Mireya Ferrer de Oya</dc:creator>
  <cp:lastModifiedBy>Mireya Ferrer de Oya</cp:lastModifiedBy>
  <cp:revision>6</cp:revision>
  <dcterms:created xsi:type="dcterms:W3CDTF">2018-02-06T11:04:37Z</dcterms:created>
  <dcterms:modified xsi:type="dcterms:W3CDTF">2018-02-06T12:12:05Z</dcterms:modified>
</cp:coreProperties>
</file>